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68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E46A-703C-49B7-9FD9-08B2E2BD180D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D4941-E6C6-41FA-B85F-7A1FD953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 IN AMERICA </a:t>
            </a:r>
            <a:br>
              <a:rPr lang="en-US" dirty="0" smtClean="0"/>
            </a:br>
            <a:r>
              <a:rPr lang="en-US" dirty="0" smtClean="0"/>
              <a:t>Ch. 2 THE EARLY YEARS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 IN THE SOUTHERN 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Virginia, Maryland, Georgia and the Carolinas</a:t>
            </a:r>
          </a:p>
          <a:p>
            <a:r>
              <a:rPr lang="en-US" dirty="0" smtClean="0"/>
              <a:t>People lived on large plantations with rigid class distinctions</a:t>
            </a:r>
          </a:p>
          <a:p>
            <a:r>
              <a:rPr lang="en-US" dirty="0" smtClean="0"/>
              <a:t>Growers raised crops:  tobacco, sugar, cotton</a:t>
            </a:r>
          </a:p>
          <a:p>
            <a:r>
              <a:rPr lang="en-US" dirty="0" smtClean="0"/>
              <a:t>A hired tutor taught the landowner’s children</a:t>
            </a:r>
          </a:p>
          <a:p>
            <a:r>
              <a:rPr lang="en-US" dirty="0" smtClean="0"/>
              <a:t>Curriculum:  the 3 Rs; reading the Bible</a:t>
            </a:r>
          </a:p>
          <a:p>
            <a:r>
              <a:rPr lang="en-US" dirty="0" smtClean="0"/>
              <a:t>Slaves, servants and their children rarely received any type of education on the plantation; most could neither read or write</a:t>
            </a:r>
          </a:p>
          <a:p>
            <a:r>
              <a:rPr lang="en-US" dirty="0" smtClean="0"/>
              <a:t>Informal education for small farmers’ children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 IN THE MIDDLE ATLANTIC 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New York, New Jersey, Pennsylvania, Delaware</a:t>
            </a:r>
          </a:p>
          <a:p>
            <a:r>
              <a:rPr lang="en-US" dirty="0" smtClean="0"/>
              <a:t>Diversity: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u="sng" dirty="0" smtClean="0"/>
              <a:t>Religious:</a:t>
            </a:r>
            <a:r>
              <a:rPr lang="en-US" dirty="0" smtClean="0"/>
              <a:t> (</a:t>
            </a:r>
            <a:r>
              <a:rPr lang="en-US" dirty="0" err="1" smtClean="0"/>
              <a:t>Catholics,Mennonites</a:t>
            </a:r>
            <a:r>
              <a:rPr lang="en-US" dirty="0" smtClean="0"/>
              <a:t>, Quakers, 	Lutherans, </a:t>
            </a:r>
            <a:r>
              <a:rPr lang="en-US" dirty="0" err="1" smtClean="0"/>
              <a:t>Calvanists</a:t>
            </a:r>
            <a:r>
              <a:rPr lang="en-US" dirty="0" smtClean="0"/>
              <a:t>, Presbyterians, Jews)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u="sng" dirty="0" smtClean="0"/>
              <a:t>Language</a:t>
            </a:r>
            <a:r>
              <a:rPr lang="en-US" dirty="0" smtClean="0"/>
              <a:t>:  most spoke English; others 	spoke Dutch</a:t>
            </a:r>
            <a:r>
              <a:rPr lang="en-US" smtClean="0"/>
              <a:t>, </a:t>
            </a:r>
            <a:r>
              <a:rPr lang="en-US" smtClean="0"/>
              <a:t>German</a:t>
            </a:r>
            <a:r>
              <a:rPr lang="en-US" dirty="0" smtClean="0"/>
              <a:t>, French, Swedish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u="sng" dirty="0" smtClean="0"/>
              <a:t>Parochial Schools</a:t>
            </a:r>
            <a:r>
              <a:rPr lang="en-US" dirty="0" smtClean="0"/>
              <a:t>:  English, Irish, Welsh, 	Dutch, and German Quakers (open to 	everyone including Indians and slaves).</a:t>
            </a:r>
          </a:p>
          <a:p>
            <a:pPr>
              <a:buNone/>
            </a:pPr>
            <a:r>
              <a:rPr lang="en-US" dirty="0" smtClean="0"/>
              <a:t>Curriculum:  religion, the 3 Rs, vocational training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ENGLAND COLONIES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Massachusetts Bay, Rhode Island, New Hampshire, and Connecticut</a:t>
            </a:r>
          </a:p>
          <a:p>
            <a:pPr>
              <a:buNone/>
            </a:pPr>
            <a:r>
              <a:rPr lang="en-US" dirty="0" smtClean="0"/>
              <a:t>Shared: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Puritan values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common religious beliefs</a:t>
            </a:r>
          </a:p>
          <a:p>
            <a:pPr>
              <a:buNone/>
            </a:pPr>
            <a:r>
              <a:rPr lang="en-US" dirty="0"/>
              <a:t>	T</a:t>
            </a:r>
            <a:r>
              <a:rPr lang="en-US" dirty="0" smtClean="0"/>
              <a:t>eachings of John Calvin: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God is omnipresent and good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Human beings are evil and helpless, predestined 	for 	either salvation or eternal torment</a:t>
            </a:r>
          </a:p>
          <a:p>
            <a:pPr>
              <a:buNone/>
            </a:pPr>
            <a:r>
              <a:rPr lang="en-US" dirty="0" smtClean="0"/>
              <a:t>Established:  Town Schools (every town of fifty households had to employ a teacher of reading and writing; every town of 100 households had to provide a grammar school to prepare students for continuing study at Harvard University) </a:t>
            </a:r>
          </a:p>
          <a:p>
            <a:pPr>
              <a:buNone/>
            </a:pPr>
            <a:r>
              <a:rPr lang="en-US" dirty="0" smtClean="0"/>
              <a:t>Enacted:  The Massachusetts Act of 1647 (Old Deluder Satan Act) to produce Scripture-literate citizens to thwart Satan’s trickery.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EDUCATION BEFORE THE 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Institution of slavery, displacement of Native Americans status of women</a:t>
            </a:r>
          </a:p>
          <a:p>
            <a:r>
              <a:rPr lang="en-US" dirty="0" smtClean="0"/>
              <a:t>European philosophies and educational practices</a:t>
            </a:r>
          </a:p>
          <a:p>
            <a:r>
              <a:rPr lang="en-US" dirty="0" smtClean="0"/>
              <a:t>Patterns of colonization and immigration</a:t>
            </a:r>
          </a:p>
          <a:p>
            <a:r>
              <a:rPr lang="en-US" dirty="0" smtClean="0"/>
              <a:t>Importance of religion</a:t>
            </a:r>
          </a:p>
          <a:p>
            <a:r>
              <a:rPr lang="en-US" dirty="0" smtClean="0"/>
              <a:t>American Independence and westward expansion</a:t>
            </a:r>
          </a:p>
          <a:p>
            <a:r>
              <a:rPr lang="en-US" dirty="0" smtClean="0"/>
              <a:t>Importance of nationalism</a:t>
            </a:r>
          </a:p>
          <a:p>
            <a:r>
              <a:rPr lang="en-US" dirty="0" smtClean="0"/>
              <a:t>Industrialization and Immigration</a:t>
            </a:r>
          </a:p>
          <a:p>
            <a:r>
              <a:rPr lang="en-US" dirty="0" smtClean="0"/>
              <a:t>Wealth and poverty</a:t>
            </a:r>
          </a:p>
          <a:p>
            <a:r>
              <a:rPr lang="en-US" dirty="0" smtClean="0"/>
              <a:t>Common school movement and push for universal schooling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DID INDUSTRY AFFECT EDUCATION?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WERE SLAVES EDUCATED?  WHO WAS DAVID WALKER?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EDUCATION FOR NATIVE AMERICANS.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EDUCATION IN SPANISH AMERICAN COLONIES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AND WHY HAS THE ROLE OF WOMEN IN EDUCATION CHANGED?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DO YOU THINK ATTITUDES TOWARD PEOPLE WITH DISABLILITIES CHANGED SO MUCH?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 OF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SAVE SOULS:  RELIGION</a:t>
            </a:r>
          </a:p>
          <a:p>
            <a:r>
              <a:rPr lang="en-US" dirty="0" smtClean="0"/>
              <a:t>THE KING JAMES BIBLE</a:t>
            </a:r>
          </a:p>
          <a:p>
            <a:r>
              <a:rPr lang="en-US" dirty="0" smtClean="0"/>
              <a:t>FORMAL SCHOOLING PATTERNED AFTER ENGLISH SCHOOLS</a:t>
            </a:r>
          </a:p>
          <a:p>
            <a:r>
              <a:rPr lang="en-US" dirty="0" smtClean="0"/>
              <a:t>DAME SCHOOLS = Run by women; taught girls reading, writing and calculating.</a:t>
            </a:r>
          </a:p>
          <a:p>
            <a:r>
              <a:rPr lang="en-US" dirty="0" smtClean="0"/>
              <a:t>Private schools</a:t>
            </a:r>
          </a:p>
          <a:p>
            <a:r>
              <a:rPr lang="en-US" dirty="0" smtClean="0"/>
              <a:t>Wealthy sent their children abroad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IN COLONIAL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Schoolmasters had to teach and do other jobs</a:t>
            </a:r>
          </a:p>
          <a:p>
            <a:r>
              <a:rPr lang="en-US" dirty="0" smtClean="0"/>
              <a:t>One room schoolhouse with all ages</a:t>
            </a:r>
          </a:p>
          <a:p>
            <a:r>
              <a:rPr lang="en-US" dirty="0" smtClean="0"/>
              <a:t>Whole -group instruction, memorization, drill and repetition, choral responses, corporal punishment:  “Spare the rod, spoil the child”</a:t>
            </a:r>
          </a:p>
          <a:p>
            <a:r>
              <a:rPr lang="en-US" dirty="0" smtClean="0"/>
              <a:t>Mid-1880s = change from teacher brutality due to graded schools and Pestalozzi: teaching students to behave rather than beating them into submission.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and New Testaments = God &amp; the 3 Rs</a:t>
            </a:r>
          </a:p>
          <a:p>
            <a:r>
              <a:rPr lang="en-US" dirty="0" smtClean="0"/>
              <a:t>ABCs, Vowel sounds, one-syllable, longer words and sentences</a:t>
            </a:r>
          </a:p>
          <a:p>
            <a:r>
              <a:rPr lang="en-US" dirty="0" smtClean="0"/>
              <a:t>Wrote on chalk slates and used quill pens and copy books and other books from the family</a:t>
            </a:r>
          </a:p>
          <a:p>
            <a:r>
              <a:rPr lang="en-US" dirty="0" smtClean="0"/>
              <a:t>HORNBOOKS, PRIMERS and ALMANACS</a:t>
            </a:r>
          </a:p>
          <a:p>
            <a:r>
              <a:rPr lang="en-US" dirty="0" smtClean="0"/>
              <a:t>GEOGRAPHIES, SPELLERS and DICTIONARIES</a:t>
            </a:r>
          </a:p>
          <a:p>
            <a:r>
              <a:rPr lang="en-US" dirty="0" smtClean="0"/>
              <a:t>MCGUFFEY READERS (1836)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FORMAL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Monitorial Method = older pupils taught younger pupils</a:t>
            </a:r>
          </a:p>
          <a:p>
            <a:r>
              <a:rPr lang="en-US" dirty="0" smtClean="0"/>
              <a:t>Latin Grammar School (Boston,1635) Boys</a:t>
            </a:r>
          </a:p>
          <a:p>
            <a:r>
              <a:rPr lang="en-US" dirty="0" smtClean="0"/>
              <a:t>Benjamin Franklin’s English Language Academy  in Philadelphia (1749)</a:t>
            </a:r>
          </a:p>
          <a:p>
            <a:r>
              <a:rPr lang="en-US" dirty="0" smtClean="0"/>
              <a:t>Thomas Jefferson drafted the Bill for the More General Diffusion of Knowledge = Free public education via the COMMON SCHOOLS, tax-supported schools [3Rs &amp; History] that children could attend free for 3 years and pay thereafter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MOVEMENT FOR UNIVERSAL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HORACE MANN [1796-1859], Revolutionized US education:  the financial responsibility of the state; established the system of grade levels, age and performance; extended the school calendar from 3 to 10 months; standardized textbooks and made attendance </a:t>
            </a:r>
            <a:r>
              <a:rPr lang="en-US" dirty="0" err="1" smtClean="0"/>
              <a:t>manditory</a:t>
            </a:r>
            <a:r>
              <a:rPr lang="en-US" dirty="0" smtClean="0"/>
              <a:t>.  Mann also established the first </a:t>
            </a:r>
            <a:r>
              <a:rPr lang="en-US" b="1" dirty="0" smtClean="0"/>
              <a:t>Normal School </a:t>
            </a:r>
            <a:r>
              <a:rPr lang="en-US" dirty="0" smtClean="0"/>
              <a:t>for training teachers (1839)</a:t>
            </a:r>
          </a:p>
          <a:p>
            <a:r>
              <a:rPr lang="en-US" dirty="0" smtClean="0"/>
              <a:t>HENRY BARNARD [1811-1900] Led the struggle for the common school; English was the most important subject; promoted the public high school; teacher pay; common school:  good enough for the best, cheap enough for the poorest family.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Europeans who </a:t>
            </a:r>
            <a:r>
              <a:rPr lang="en-US" dirty="0" err="1" smtClean="0"/>
              <a:t>influencd</a:t>
            </a:r>
            <a:r>
              <a:rPr lang="en-US" dirty="0" smtClean="0"/>
              <a:t> Early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u="sng" dirty="0" smtClean="0"/>
              <a:t>John Amos Comenius </a:t>
            </a:r>
            <a:r>
              <a:rPr lang="en-US" dirty="0" smtClean="0"/>
              <a:t>[1592-1670]</a:t>
            </a:r>
          </a:p>
          <a:p>
            <a:pPr>
              <a:buNone/>
            </a:pPr>
            <a:r>
              <a:rPr lang="en-US" dirty="0" smtClean="0"/>
              <a:t>All children should be trained methodically by teachers using quality textbooks in schools supported by government and the clergy.</a:t>
            </a:r>
          </a:p>
          <a:p>
            <a:pPr>
              <a:buNone/>
            </a:pPr>
            <a:r>
              <a:rPr lang="en-US" dirty="0" smtClean="0"/>
              <a:t>Programs divided into four different grades: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The Nursery School [birth to age six]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Elementary or National school [ages 6-12]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Latin school or Gymnasium [ages 13-18]</a:t>
            </a:r>
          </a:p>
          <a:p>
            <a:pPr>
              <a:buNone/>
            </a:pPr>
            <a:r>
              <a:rPr lang="en-US" dirty="0"/>
              <a:t>  </a:t>
            </a:r>
            <a:r>
              <a:rPr lang="en-US" dirty="0" smtClean="0"/>
              <a:t> Academy [Gifted ages 19—24]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DEVELOPMENT OF PAROCHIAL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PROTESTANT</a:t>
            </a:r>
          </a:p>
          <a:p>
            <a:r>
              <a:rPr lang="en-US" dirty="0" smtClean="0"/>
              <a:t>GERMAN LUTHERAN</a:t>
            </a:r>
          </a:p>
          <a:p>
            <a:r>
              <a:rPr lang="en-US" dirty="0" smtClean="0"/>
              <a:t>ROMAN CATHOLIC</a:t>
            </a:r>
          </a:p>
          <a:p>
            <a:r>
              <a:rPr lang="en-US" dirty="0" smtClean="0"/>
              <a:t>BAPTIST</a:t>
            </a:r>
          </a:p>
          <a:p>
            <a:r>
              <a:rPr lang="en-US" dirty="0" smtClean="0"/>
              <a:t>ANGLICAN</a:t>
            </a:r>
          </a:p>
          <a:p>
            <a:r>
              <a:rPr lang="en-US" dirty="0" smtClean="0"/>
              <a:t>CONGREGATIONAL</a:t>
            </a:r>
          </a:p>
          <a:p>
            <a:r>
              <a:rPr lang="en-US" dirty="0" smtClean="0"/>
              <a:t>DUTCH REFORMED</a:t>
            </a:r>
          </a:p>
          <a:p>
            <a:r>
              <a:rPr lang="en-US" dirty="0" smtClean="0"/>
              <a:t>PRESBYTERIAN</a:t>
            </a:r>
          </a:p>
          <a:p>
            <a:r>
              <a:rPr lang="en-US" dirty="0" smtClean="0"/>
              <a:t>FRENCH REFORMED</a:t>
            </a:r>
          </a:p>
          <a:p>
            <a:r>
              <a:rPr lang="en-US" dirty="0" smtClean="0"/>
              <a:t>QUAKERS</a:t>
            </a:r>
          </a:p>
          <a:p>
            <a:r>
              <a:rPr lang="en-US" dirty="0" smtClean="0"/>
              <a:t>MENNONITES </a:t>
            </a:r>
          </a:p>
          <a:p>
            <a:r>
              <a:rPr lang="en-US" dirty="0" smtClean="0"/>
              <a:t>HUGUENOTS</a:t>
            </a:r>
          </a:p>
          <a:p>
            <a:r>
              <a:rPr lang="en-US" dirty="0" smtClean="0"/>
              <a:t>ANABAPTISTS</a:t>
            </a:r>
          </a:p>
          <a:p>
            <a:r>
              <a:rPr lang="en-US" dirty="0" smtClean="0"/>
              <a:t>JEWS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COMENIUS  [cont]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child’s mind should be “prepared” to receive instruction</a:t>
            </a:r>
          </a:p>
          <a:p>
            <a:r>
              <a:rPr lang="en-US" dirty="0" smtClean="0"/>
              <a:t>Education would be “easy and pleasant” if begun EARLY, before a child’s mind was “corrupted.”</a:t>
            </a:r>
          </a:p>
          <a:p>
            <a:r>
              <a:rPr lang="en-US" dirty="0" smtClean="0"/>
              <a:t>Teachers should: </a:t>
            </a:r>
          </a:p>
          <a:p>
            <a:pPr>
              <a:buNone/>
            </a:pPr>
            <a:r>
              <a:rPr lang="en-US" dirty="0" smtClean="0"/>
              <a:t>          present lessons at a reasonable pace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use age appropriate instruction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keep materials constantly before children’s                                     	eyes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  use a single method of instruction at all times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ENLIGHTENED VIEWS </a:t>
            </a:r>
            <a:br>
              <a:rPr lang="en-US" dirty="0" smtClean="0"/>
            </a:br>
            <a:r>
              <a:rPr lang="en-US" dirty="0" smtClean="0"/>
              <a:t>LOCKE and ROUSSEAU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JOHN LOCKE </a:t>
            </a:r>
            <a:r>
              <a:rPr lang="en-US" dirty="0" smtClean="0"/>
              <a:t>[1632-1704]  believed:</a:t>
            </a:r>
          </a:p>
          <a:p>
            <a:r>
              <a:rPr lang="en-US" dirty="0" smtClean="0"/>
              <a:t>The human mind at birth was a blank slate [</a:t>
            </a:r>
            <a:r>
              <a:rPr lang="en-US" i="1" dirty="0" smtClean="0"/>
              <a:t>tabula rasa</a:t>
            </a:r>
            <a:r>
              <a:rPr lang="en-US" dirty="0" smtClean="0"/>
              <a:t>] not a collection of preformed ideas placed there by God.</a:t>
            </a:r>
          </a:p>
          <a:p>
            <a:r>
              <a:rPr lang="en-US" dirty="0" smtClean="0"/>
              <a:t>Children: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should interact with the environment by 	using their five senses to gather and test 	ideas.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learned through imitation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 [cont]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Teachers should:</a:t>
            </a:r>
          </a:p>
          <a:p>
            <a:r>
              <a:rPr lang="en-US" dirty="0" smtClean="0"/>
              <a:t>Tailor instruction to the individual child’s talents and interests.</a:t>
            </a:r>
          </a:p>
          <a:p>
            <a:r>
              <a:rPr lang="en-US" dirty="0" smtClean="0"/>
              <a:t>Encourage curiosity</a:t>
            </a:r>
          </a:p>
          <a:p>
            <a:r>
              <a:rPr lang="en-US" dirty="0" smtClean="0"/>
              <a:t>Treat children as “rational </a:t>
            </a:r>
            <a:r>
              <a:rPr lang="en-US" dirty="0" err="1" smtClean="0"/>
              <a:t>creatures”who</a:t>
            </a:r>
            <a:r>
              <a:rPr lang="en-US" dirty="0" smtClean="0"/>
              <a:t> might unlock life’s mysteries</a:t>
            </a:r>
          </a:p>
          <a:p>
            <a:r>
              <a:rPr lang="en-US" dirty="0" smtClean="0"/>
              <a:t>Teach by example and suggestion, not by  coercion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OF ENLIGHTENMENT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Defined as a period when reason was valued as a supreme virtue.</a:t>
            </a:r>
          </a:p>
          <a:p>
            <a:pPr>
              <a:buNone/>
            </a:pPr>
            <a:r>
              <a:rPr lang="en-US" dirty="0" smtClean="0"/>
              <a:t>Locke thought that people were inherently good, and that children taught by benevolent educators were bound to grow intellectually and prosper.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JEAN-JACQUES ROUSSEAU</a:t>
            </a:r>
            <a:br>
              <a:rPr lang="en-US" dirty="0" smtClean="0"/>
            </a:br>
            <a:r>
              <a:rPr lang="en-US" dirty="0" smtClean="0"/>
              <a:t>[1712-1778]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In his book, </a:t>
            </a:r>
            <a:r>
              <a:rPr lang="en-US" i="1" dirty="0" smtClean="0"/>
              <a:t>Emile, </a:t>
            </a:r>
            <a:r>
              <a:rPr lang="en-US" dirty="0" smtClean="0"/>
              <a:t>Rousseau described the development of a human being from infancy to maturity.</a:t>
            </a:r>
          </a:p>
          <a:p>
            <a:pPr>
              <a:buNone/>
            </a:pPr>
            <a:r>
              <a:rPr lang="en-US" dirty="0" smtClean="0"/>
              <a:t>Goal:  to provide experiences that matched the natural conditions of a child’s growth by:</a:t>
            </a:r>
          </a:p>
          <a:p>
            <a:r>
              <a:rPr lang="en-US" dirty="0" smtClean="0"/>
              <a:t>Removing obstacles that might impede development</a:t>
            </a:r>
          </a:p>
          <a:p>
            <a:r>
              <a:rPr lang="en-US" dirty="0" smtClean="0"/>
              <a:t>Allowing the child to: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learn by trial and error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explore the environment with his senses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use his hands (Emile learned carpentry)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	compare himself to others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think about his place in the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JOHANN HEINRICH PESTALOZZI</a:t>
            </a:r>
            <a:br>
              <a:rPr lang="en-US" dirty="0" smtClean="0"/>
            </a:br>
            <a:r>
              <a:rPr lang="en-US" dirty="0" smtClean="0"/>
              <a:t>[1746-1827]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Children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should not be treated like sheep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should not be forced to study boring letters and numerals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pass through  a number of stages of development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natural curiosity and playfulness should not be </a:t>
            </a:r>
            <a:r>
              <a:rPr lang="en-US" dirty="0" err="1" smtClean="0"/>
              <a:t>stifiled</a:t>
            </a:r>
            <a:r>
              <a:rPr lang="en-US" dirty="0" smtClean="0"/>
              <a:t> by educational conditions</a:t>
            </a:r>
          </a:p>
          <a:p>
            <a:pPr>
              <a:buNone/>
            </a:pPr>
            <a:r>
              <a:rPr lang="en-US" dirty="0" smtClean="0"/>
              <a:t>	be exposed to experiences that appealed to all of the senses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learn by head, hand and heart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FREDRICH FROEBEL </a:t>
            </a:r>
            <a:br>
              <a:rPr lang="en-US" dirty="0" smtClean="0"/>
            </a:br>
            <a:r>
              <a:rPr lang="en-US" dirty="0" smtClean="0"/>
              <a:t>[1782-1857]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Founder of the first kindergarten (1837) in </a:t>
            </a:r>
            <a:r>
              <a:rPr lang="en-US" dirty="0" err="1" smtClean="0"/>
              <a:t>Blankenberg</a:t>
            </a:r>
            <a:r>
              <a:rPr lang="en-US" dirty="0" smtClean="0"/>
              <a:t>, Germany</a:t>
            </a:r>
          </a:p>
          <a:p>
            <a:pPr>
              <a:buNone/>
            </a:pPr>
            <a:r>
              <a:rPr lang="en-US" dirty="0" smtClean="0"/>
              <a:t>Children: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learn through the use of educational games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and activities (gardening); play is an important part of learning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are not “lumps of clay” to be molded</a:t>
            </a:r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need time and space to develop according to natural law</a:t>
            </a:r>
          </a:p>
          <a:p>
            <a:r>
              <a:rPr lang="en-US" dirty="0" smtClean="0"/>
              <a:t>Use their senses, emotions, and reason that are necessary attributes for learning</a:t>
            </a:r>
          </a:p>
          <a:p>
            <a:r>
              <a:rPr lang="en-US" dirty="0" smtClean="0"/>
              <a:t>Learn </a:t>
            </a:r>
            <a:r>
              <a:rPr lang="en-US" dirty="0" smtClean="0"/>
              <a:t>only </a:t>
            </a:r>
            <a:r>
              <a:rPr lang="en-US" dirty="0" smtClean="0"/>
              <a:t>when they are ready to learn</a:t>
            </a:r>
          </a:p>
          <a:p>
            <a:r>
              <a:rPr lang="en-US" dirty="0" smtClean="0"/>
              <a:t>Are creative </a:t>
            </a:r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897</Words>
  <Application>Microsoft Office PowerPoint</Application>
  <PresentationFormat>On-screen Show (4:3)</PresentationFormat>
  <Paragraphs>150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EDUCATION IN AMERICA  Ch. 2 THE EARLY YEARS </vt:lpstr>
      <vt:lpstr>Europeans who influencd Early Education</vt:lpstr>
      <vt:lpstr>COMENIUS  [cont]</vt:lpstr>
      <vt:lpstr>ENLIGHTENED VIEWS  LOCKE and ROUSSEAU</vt:lpstr>
      <vt:lpstr>JOHN LOCKE [cont]</vt:lpstr>
      <vt:lpstr>AGE OF ENLIGHTENMENT</vt:lpstr>
      <vt:lpstr>JEAN-JACQUES ROUSSEAU [1712-1778]</vt:lpstr>
      <vt:lpstr>JOHANN HEINRICH PESTALOZZI [1746-1827]</vt:lpstr>
      <vt:lpstr>FREDRICH FROEBEL  [1782-1857]</vt:lpstr>
      <vt:lpstr>EDUCATION IN THE SOUTHERN COLONIES</vt:lpstr>
      <vt:lpstr>EDUCATION IN THE MIDDLE ATLANTIC COLONIES</vt:lpstr>
      <vt:lpstr>NEW ENGLAND COLONIES </vt:lpstr>
      <vt:lpstr>FACTORS AFFECTING EDUCATION BEFORE THE CIVIL WAR</vt:lpstr>
      <vt:lpstr>QUESTIONS</vt:lpstr>
      <vt:lpstr>AIMS OF EDUCATION</vt:lpstr>
      <vt:lpstr>LIFE IN COLONIAL SCHOOLS</vt:lpstr>
      <vt:lpstr>CURRICULA</vt:lpstr>
      <vt:lpstr>TYPES OF FORMAL SCHOOLS</vt:lpstr>
      <vt:lpstr>THE MOVEMENT FOR UNIVERSAL EDUCATION</vt:lpstr>
      <vt:lpstr>THE DEVELOPMENT OF PAROCHIAL SCHOOLS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AMERICA  Ch. 2 THE EARLY YEARS </dc:title>
  <dc:creator>ITSD</dc:creator>
  <cp:lastModifiedBy>UNCW</cp:lastModifiedBy>
  <cp:revision>77</cp:revision>
  <dcterms:created xsi:type="dcterms:W3CDTF">2012-01-21T16:08:54Z</dcterms:created>
  <dcterms:modified xsi:type="dcterms:W3CDTF">2013-01-15T18:51:40Z</dcterms:modified>
</cp:coreProperties>
</file>